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3" r:id="rId3"/>
    <p:sldId id="1400" r:id="rId4"/>
    <p:sldId id="1399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2"/>
    <p:restoredTop sz="93478"/>
  </p:normalViewPr>
  <p:slideViewPr>
    <p:cSldViewPr snapToGrid="0" snapToObjects="1">
      <p:cViewPr varScale="1">
        <p:scale>
          <a:sx n="69" d="100"/>
          <a:sy n="69" d="100"/>
        </p:scale>
        <p:origin x="9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4DBA-AFDF-C743-A78D-326DB24568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483D67-C38E-A545-A2E7-6BB609B985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9742B-6321-9141-AA13-FB07622C7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7A74-F541-3548-96A2-B44A7879EFDD}" type="datetimeFigureOut">
              <a:rPr lang="da-DK" smtClean="0"/>
              <a:t>11/09/2018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00582-77D7-D34A-BB09-B02C4A6A7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A6AF0-BB73-9C4D-B01F-02CA5BAE9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31759-00DC-BE4F-ABDC-9BB1D18899D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4561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2B23F-B1E3-3047-8941-736533598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B89047-F8FB-8548-BC1C-91E98601CA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D235D-A410-8249-9D6F-38A8B9705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7A74-F541-3548-96A2-B44A7879EFDD}" type="datetimeFigureOut">
              <a:rPr lang="da-DK" smtClean="0"/>
              <a:t>11/09/2018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A34CA-67D5-904E-8176-665372576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005E5-F1A3-DE4F-A0B3-091A79FEB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31759-00DC-BE4F-ABDC-9BB1D18899D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8223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BA66A2-A2AB-2A40-9F40-9737E0022F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064322-54DA-384A-9F49-54D9081528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5DB89-B01F-8B49-AA7E-2FF2230D1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7A74-F541-3548-96A2-B44A7879EFDD}" type="datetimeFigureOut">
              <a:rPr lang="da-DK" smtClean="0"/>
              <a:t>11/09/2018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4CE31-C69B-1F42-A4FE-832311C29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973E8-0CA3-8F49-887F-62239AC51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31759-00DC-BE4F-ABDC-9BB1D18899D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1073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A5161-C5DD-6B46-9BF3-63534CBD0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3FD17-D52C-9C40-B0B2-44F205798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79EF5-D15C-8841-840B-1C47C623A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7A74-F541-3548-96A2-B44A7879EFDD}" type="datetimeFigureOut">
              <a:rPr lang="da-DK" smtClean="0"/>
              <a:t>11/09/2018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009FD-B109-9548-80C9-BF5355DC3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9D05F-3750-1E47-88E1-F22A677F3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31759-00DC-BE4F-ABDC-9BB1D18899D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5288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203A4-02F0-8647-93E8-4F9D74B78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421EB-55FC-FB49-9747-2A65E563B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9AFEB-E65C-1247-B5D4-986F3266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7A74-F541-3548-96A2-B44A7879EFDD}" type="datetimeFigureOut">
              <a:rPr lang="da-DK" smtClean="0"/>
              <a:t>11/09/2018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776A7-02BC-BD4A-8E19-60B5F659F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2442E-E381-D346-8E3D-0D248CD8D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31759-00DC-BE4F-ABDC-9BB1D18899D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6310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3BE1D-7941-E245-A47A-15D9E9F73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60FC6-A3B8-2141-8F46-05B395C969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093B95-DB7A-A944-AAE2-3D611ACED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7E4772-B444-EA4D-AF52-30A550D0F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7A74-F541-3548-96A2-B44A7879EFDD}" type="datetimeFigureOut">
              <a:rPr lang="da-DK" smtClean="0"/>
              <a:t>11/09/2018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D05A3C-631A-BE4E-B8FA-A218F970A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3AB9ED-A1FE-174B-BB9E-CF9F27BA8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31759-00DC-BE4F-ABDC-9BB1D18899D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6495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27A54-2B12-504D-96CB-DA43D0A0A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A373A-6109-A94E-935D-07BA4FD02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F305A-838F-994B-A510-48398DD257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DD0EB1-5985-5240-9C2F-DBCE194AD9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0D432B-D8FE-9649-BB5D-63D1BBF618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CE68E8-4B39-D545-A2CB-B308A9475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7A74-F541-3548-96A2-B44A7879EFDD}" type="datetimeFigureOut">
              <a:rPr lang="da-DK" smtClean="0"/>
              <a:t>11/09/2018</a:t>
            </a:fld>
            <a:endParaRPr lang="da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60B48D-4C70-574A-B402-76683590A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1A01A3-D25B-F344-A91B-3D72DDADA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31759-00DC-BE4F-ABDC-9BB1D18899D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5120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9790F-25F5-0F45-A8FB-ED97C9B17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E259A2-F502-E34A-AC5B-8ABDC71BB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7A74-F541-3548-96A2-B44A7879EFDD}" type="datetimeFigureOut">
              <a:rPr lang="da-DK" smtClean="0"/>
              <a:t>11/09/2018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6A4929-798F-0341-B4B9-5DB7C0B03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2F3BC3-A84A-714D-9254-515799AC2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31759-00DC-BE4F-ABDC-9BB1D18899D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1268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E2FC13-22A9-9F47-9ACD-BF72B0AF7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7A74-F541-3548-96A2-B44A7879EFDD}" type="datetimeFigureOut">
              <a:rPr lang="da-DK" smtClean="0"/>
              <a:t>11/09/2018</a:t>
            </a:fld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1609EC-F103-C14E-8476-BD9EEB36B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F3D190-A6F0-A944-8854-466635833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31759-00DC-BE4F-ABDC-9BB1D18899D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4072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44EB3-7D6F-0544-89D9-9FCADBA1B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E0D8A-42D8-CD49-A976-C0835B7AC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CE63A6-B771-C14A-8B05-8A7F4EDF09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A70126-2676-464B-858E-20D956854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7A74-F541-3548-96A2-B44A7879EFDD}" type="datetimeFigureOut">
              <a:rPr lang="da-DK" smtClean="0"/>
              <a:t>11/09/2018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D3B58F-CF55-E540-8B87-ABFA815B2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00C428-D90E-914B-9368-D69B748EB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31759-00DC-BE4F-ABDC-9BB1D18899D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84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794C9-6CF2-ED4E-B808-4AF1629A2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947305-9971-5446-B625-772C676253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9D9167-9973-3741-93DB-FCA5A49CB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101EB1-752F-BC4B-B1C7-4EE1CC9F0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7A74-F541-3548-96A2-B44A7879EFDD}" type="datetimeFigureOut">
              <a:rPr lang="da-DK" smtClean="0"/>
              <a:t>11/09/2018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263191-FFB9-E24C-8AB9-ABA3F988F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DDE0E-D4B7-4847-A88F-16223D5A1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31759-00DC-BE4F-ABDC-9BB1D18899D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3799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55A0C7-AEEE-3940-B733-8BA029FE9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B10D89-1574-274F-94EE-1392B26AD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5A552-C66B-F743-8ABD-1E482AE8F3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57A74-F541-3548-96A2-B44A7879EFDD}" type="datetimeFigureOut">
              <a:rPr lang="da-DK" smtClean="0"/>
              <a:t>11/09/2018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7A673-D449-7D47-AF1D-5A470C6D97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638C5-3E69-504B-AFD2-B90F3B921E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31759-00DC-BE4F-ABDC-9BB1D18899D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334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4C9F2-AE1B-BD4C-AAE9-17C14AB7B2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‘CT-</a:t>
            </a:r>
            <a:r>
              <a:rPr lang="da-DK" dirty="0" err="1"/>
              <a:t>Mnat</a:t>
            </a:r>
            <a:r>
              <a:rPr lang="da-DK" dirty="0"/>
              <a:t>’</a:t>
            </a:r>
            <a:br>
              <a:rPr lang="da-DK" dirty="0"/>
            </a:br>
            <a:r>
              <a:rPr lang="da-DK" dirty="0"/>
              <a:t>Workshop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15AB26-8832-F044-B96F-16FF502926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Opsamling på ”lektierne” og erfaringer fra coachingmøderne</a:t>
            </a:r>
          </a:p>
          <a:p>
            <a:r>
              <a:rPr lang="da-DK" dirty="0"/>
              <a:t>Adam </a:t>
            </a:r>
            <a:r>
              <a:rPr lang="da-DK" dirty="0" err="1"/>
              <a:t>Etches</a:t>
            </a:r>
            <a:r>
              <a:rPr lang="da-DK" dirty="0"/>
              <a:t>, Line </a:t>
            </a:r>
            <a:r>
              <a:rPr lang="da-DK"/>
              <a:t>Have Musaeus, CCTD</a:t>
            </a:r>
            <a:endParaRPr lang="da-DK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CA15E1-53E2-0048-81E0-B4FF5A1539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7542" y="5805990"/>
            <a:ext cx="1101097" cy="918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260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000" dirty="0">
                <a:solidFill>
                  <a:srgbClr val="002060"/>
                </a:solidFill>
              </a:rPr>
              <a:t>CMC modellen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7A8EF3-C021-5D4D-A4DD-F389075271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19127"/>
            <a:ext cx="4886231" cy="49437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5AE571E-5591-3245-A160-0254AA6B86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7542" y="5805990"/>
            <a:ext cx="1101097" cy="91890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46751BE-F0D6-EA4B-858E-ABD0A55A3F39}"/>
              </a:ext>
            </a:extLst>
          </p:cNvPr>
          <p:cNvSpPr txBox="1"/>
          <p:nvPr/>
        </p:nvSpPr>
        <p:spPr>
          <a:xfrm>
            <a:off x="5724430" y="1932668"/>
            <a:ext cx="586418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>
                <a:solidFill>
                  <a:srgbClr val="002060"/>
                </a:solidFill>
              </a:rPr>
              <a:t>Content: </a:t>
            </a:r>
            <a:r>
              <a:rPr lang="da-DK" sz="3200" b="1" dirty="0"/>
              <a:t>	</a:t>
            </a:r>
            <a:r>
              <a:rPr lang="da-DK" sz="3200" dirty="0"/>
              <a:t>fagligt indhold</a:t>
            </a:r>
          </a:p>
          <a:p>
            <a:r>
              <a:rPr lang="da-DK" sz="3200" b="1" dirty="0" err="1">
                <a:solidFill>
                  <a:srgbClr val="C00000"/>
                </a:solidFill>
              </a:rPr>
              <a:t>Modeling</a:t>
            </a:r>
            <a:r>
              <a:rPr lang="da-DK" sz="3200" b="1" dirty="0">
                <a:solidFill>
                  <a:srgbClr val="C00000"/>
                </a:solidFill>
              </a:rPr>
              <a:t>: </a:t>
            </a:r>
            <a:r>
              <a:rPr lang="da-DK" sz="3200" dirty="0"/>
              <a:t>repræsentation 				i modellen</a:t>
            </a:r>
          </a:p>
          <a:p>
            <a:r>
              <a:rPr lang="da-DK" sz="3200" b="1" dirty="0" err="1">
                <a:solidFill>
                  <a:schemeClr val="accent6">
                    <a:lumMod val="75000"/>
                  </a:schemeClr>
                </a:solidFill>
              </a:rPr>
              <a:t>Coding</a:t>
            </a:r>
            <a:r>
              <a:rPr lang="da-DK" sz="3200" b="1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da-DK" sz="3200" b="1" dirty="0"/>
              <a:t>	</a:t>
            </a:r>
            <a:r>
              <a:rPr lang="da-DK" sz="3200" dirty="0"/>
              <a:t>kode bag modellen</a:t>
            </a:r>
          </a:p>
        </p:txBody>
      </p:sp>
    </p:spTree>
    <p:extLst>
      <p:ext uri="{BB962C8B-B14F-4D97-AF65-F5344CB8AC3E}">
        <p14:creationId xmlns:p14="http://schemas.microsoft.com/office/powerpoint/2010/main" val="1579925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134B4-248F-7E48-BB46-EBB28A45B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>
                <a:solidFill>
                  <a:srgbClr val="002060"/>
                </a:solidFill>
              </a:rPr>
              <a:t>Hvordan kan vi bruge CMC modellen  som undervisere?</a:t>
            </a:r>
            <a:endParaRPr lang="da-DK" sz="3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E6B205-9DEC-4F47-B135-268DE6D3D64E}"/>
              </a:ext>
            </a:extLst>
          </p:cNvPr>
          <p:cNvSpPr/>
          <p:nvPr/>
        </p:nvSpPr>
        <p:spPr>
          <a:xfrm>
            <a:off x="995264" y="1825624"/>
            <a:ext cx="962297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3600" i="1" dirty="0">
                <a:solidFill>
                  <a:srgbClr val="002060"/>
                </a:solidFill>
              </a:rPr>
              <a:t>Didaktiske principper:</a:t>
            </a:r>
          </a:p>
          <a:p>
            <a:endParaRPr lang="da-DK" sz="3600" dirty="0">
              <a:solidFill>
                <a:srgbClr val="002060"/>
              </a:solidFill>
            </a:endParaRPr>
          </a:p>
          <a:p>
            <a:r>
              <a:rPr lang="da-DK" sz="3600" dirty="0">
                <a:solidFill>
                  <a:srgbClr val="C00000"/>
                </a:solidFill>
              </a:rPr>
              <a:t>”Fri leg”. </a:t>
            </a:r>
            <a:r>
              <a:rPr lang="da-DK" sz="3600" dirty="0"/>
              <a:t>En aktivitet med lav struktur. </a:t>
            </a:r>
          </a:p>
          <a:p>
            <a:r>
              <a:rPr lang="da-DK" sz="3600" dirty="0"/>
              <a:t>	Udforsk, forklar, fortolk, vurdér …</a:t>
            </a:r>
          </a:p>
          <a:p>
            <a:endParaRPr lang="da-DK" sz="3600" dirty="0"/>
          </a:p>
          <a:p>
            <a:r>
              <a:rPr lang="da-DK" sz="3600" dirty="0">
                <a:solidFill>
                  <a:srgbClr val="C00000"/>
                </a:solidFill>
              </a:rPr>
              <a:t>Arbejdsopgaver.</a:t>
            </a:r>
            <a:r>
              <a:rPr lang="da-DK" sz="3600" dirty="0"/>
              <a:t> En aktivitet med høj struktur. </a:t>
            </a:r>
          </a:p>
          <a:p>
            <a:pPr lvl="1"/>
            <a:r>
              <a:rPr lang="da-DK" sz="3600" dirty="0"/>
              <a:t>	</a:t>
            </a:r>
            <a:r>
              <a:rPr lang="da-DK" sz="3600" dirty="0" err="1"/>
              <a:t>Use-modify-create</a:t>
            </a:r>
            <a:endParaRPr lang="da-DK" sz="3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282FF4-CD1E-784C-9A94-73E564E85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7542" y="5805990"/>
            <a:ext cx="1101097" cy="918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994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5FDCB-F18A-274A-97C4-75C5238FC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rgbClr val="002060"/>
                </a:solidFill>
              </a:rPr>
              <a:t>‘</a:t>
            </a:r>
            <a:r>
              <a:rPr lang="da-DK" dirty="0" err="1">
                <a:solidFill>
                  <a:srgbClr val="002060"/>
                </a:solidFill>
              </a:rPr>
              <a:t>Computational</a:t>
            </a:r>
            <a:r>
              <a:rPr lang="da-DK" dirty="0">
                <a:solidFill>
                  <a:srgbClr val="002060"/>
                </a:solidFill>
              </a:rPr>
              <a:t> </a:t>
            </a:r>
            <a:r>
              <a:rPr lang="da-DK" dirty="0" err="1">
                <a:solidFill>
                  <a:srgbClr val="002060"/>
                </a:solidFill>
              </a:rPr>
              <a:t>thinking</a:t>
            </a:r>
            <a:r>
              <a:rPr lang="da-DK" dirty="0">
                <a:solidFill>
                  <a:srgbClr val="002060"/>
                </a:solidFill>
              </a:rPr>
              <a:t>’ praksis:</a:t>
            </a:r>
            <a:br>
              <a:rPr lang="da-DK" dirty="0"/>
            </a:br>
            <a:endParaRPr lang="da-DK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E3A44F-D42D-224E-A814-340A2D6BFE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7542" y="5805990"/>
            <a:ext cx="1101097" cy="91890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D7B62BF-4238-C140-A8FB-4C882C15A99A}"/>
              </a:ext>
            </a:extLst>
          </p:cNvPr>
          <p:cNvSpPr txBox="1"/>
          <p:nvPr/>
        </p:nvSpPr>
        <p:spPr>
          <a:xfrm>
            <a:off x="838201" y="1389750"/>
            <a:ext cx="4461587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/>
              <a:t>Modellering og simulering </a:t>
            </a:r>
            <a:r>
              <a:rPr lang="da-DK" sz="2800" dirty="0"/>
              <a:t>(forstå et fænomen, konstruere, teste løsninger, vurdere)</a:t>
            </a:r>
          </a:p>
          <a:p>
            <a:r>
              <a:rPr lang="da-DK" sz="2800" b="1" dirty="0"/>
              <a:t>Data</a:t>
            </a:r>
            <a:r>
              <a:rPr lang="da-DK" sz="2800" dirty="0"/>
              <a:t> (indsamle, skabe, manipulere, analyse, visualisere)</a:t>
            </a:r>
          </a:p>
          <a:p>
            <a:endParaRPr lang="da-DK" sz="2400" dirty="0"/>
          </a:p>
          <a:p>
            <a:endParaRPr lang="da-DK" sz="2400" dirty="0"/>
          </a:p>
          <a:p>
            <a:endParaRPr lang="da-DK" sz="2400" dirty="0"/>
          </a:p>
          <a:p>
            <a:r>
              <a:rPr lang="da-DK" i="1" dirty="0" err="1"/>
              <a:t>Weintrop</a:t>
            </a:r>
            <a:r>
              <a:rPr lang="da-DK" i="1" dirty="0"/>
              <a:t> et al. 2015 ” </a:t>
            </a:r>
            <a:r>
              <a:rPr lang="da-DK" i="1" dirty="0" err="1"/>
              <a:t>Defining</a:t>
            </a:r>
            <a:r>
              <a:rPr lang="da-DK" i="1" dirty="0"/>
              <a:t> </a:t>
            </a:r>
            <a:r>
              <a:rPr lang="da-DK" i="1" dirty="0" err="1"/>
              <a:t>Computational</a:t>
            </a:r>
            <a:r>
              <a:rPr lang="da-DK" i="1" dirty="0"/>
              <a:t> </a:t>
            </a:r>
            <a:r>
              <a:rPr lang="da-DK" i="1" dirty="0" err="1"/>
              <a:t>Thinking</a:t>
            </a:r>
            <a:r>
              <a:rPr lang="da-DK" i="1" dirty="0"/>
              <a:t> for </a:t>
            </a:r>
            <a:r>
              <a:rPr lang="da-DK" i="1" dirty="0" err="1"/>
              <a:t>Mathematics</a:t>
            </a:r>
            <a:r>
              <a:rPr lang="da-DK" i="1" dirty="0"/>
              <a:t> and Science </a:t>
            </a:r>
            <a:r>
              <a:rPr lang="da-DK" i="1" dirty="0" err="1"/>
              <a:t>Classrooms</a:t>
            </a:r>
            <a:r>
              <a:rPr lang="da-DK" i="1" dirty="0"/>
              <a:t>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A8E7EB-4F17-BB4C-A35F-39B181B758FC}"/>
              </a:ext>
            </a:extLst>
          </p:cNvPr>
          <p:cNvSpPr txBox="1"/>
          <p:nvPr/>
        </p:nvSpPr>
        <p:spPr>
          <a:xfrm>
            <a:off x="6096000" y="1389749"/>
            <a:ext cx="52578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/>
              <a:t>Problemløsning</a:t>
            </a:r>
            <a:r>
              <a:rPr lang="da-DK" sz="2800" dirty="0"/>
              <a:t> (programmere, opdele, vurdere løsninger, abstrahere)</a:t>
            </a:r>
          </a:p>
          <a:p>
            <a:r>
              <a:rPr lang="da-DK" sz="2800" b="1" dirty="0"/>
              <a:t>System tænkning </a:t>
            </a:r>
            <a:r>
              <a:rPr lang="da-DK" sz="2800" dirty="0"/>
              <a:t>(undersøge et kompleks system, tænke i niveauer, forstå forbindelserne i et system)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27104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123</Words>
  <Application>Microsoft Macintosh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‘CT-Mnat’ Workshop 1</vt:lpstr>
      <vt:lpstr>CMC modellen</vt:lpstr>
      <vt:lpstr>Hvordan kan vi bruge CMC modellen  som undervisere?</vt:lpstr>
      <vt:lpstr>‘Computational thinking’ praksis: 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‘CT-Mnat’ Workshop 1</dc:title>
  <dc:creator>Microsoft Office User</dc:creator>
  <cp:lastModifiedBy>Microsoft Office User</cp:lastModifiedBy>
  <cp:revision>6</cp:revision>
  <dcterms:created xsi:type="dcterms:W3CDTF">2018-09-08T09:13:36Z</dcterms:created>
  <dcterms:modified xsi:type="dcterms:W3CDTF">2018-09-11T09:45:06Z</dcterms:modified>
</cp:coreProperties>
</file>